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003300"/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67A9-778D-407A-A4C6-F6692F48914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9DF4-7547-4DB9-B471-10496E43D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РХИВ\фоны для презентаций\shablony-dlya-prezentacii101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4632" cy="3528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организации и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технологии «Круг»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240360" cy="144016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Бажина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МАДОУ Детский сад № 1 «Золотой ключик» г. Кызыла РТ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Муниципальное автономное дошкольное образовательное учреждение комбинированного вида </a:t>
            </a:r>
            <a:r>
              <a:rPr lang="ru-RU" sz="1600" b="1" dirty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Детский сад № 1 «Золотой ключик» города Кызыла Республики Тыва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АРХИВ\фоны для презентаций\new-background-power-point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1\Desktop\изображение_viber_2021-09-29_13-12-49-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1\Desktop\изображение_viber_2021-09-29_08-59-22-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44824"/>
            <a:ext cx="4902696" cy="367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РХИВ\фоны для презентаций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РХИВ\фоны для презентаций\new-background-power-point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«утренний круг»?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CC0000"/>
                </a:solidFill>
              </a:rPr>
              <a:t>Утренний</a:t>
            </a:r>
            <a:r>
              <a:rPr lang="ru-RU" dirty="0">
                <a:solidFill>
                  <a:srgbClr val="CC0000"/>
                </a:solidFill>
              </a:rPr>
              <a:t> </a:t>
            </a:r>
            <a:r>
              <a:rPr lang="ru-RU" b="1" dirty="0" smtClean="0">
                <a:solidFill>
                  <a:srgbClr val="CC0000"/>
                </a:solidFill>
              </a:rPr>
              <a:t>круг</a:t>
            </a:r>
          </a:p>
          <a:p>
            <a:pPr algn="just">
              <a:buNone/>
            </a:pPr>
            <a:r>
              <a:rPr lang="ru-RU" dirty="0"/>
              <a:t> </a:t>
            </a:r>
            <a:r>
              <a:rPr lang="ru-RU" dirty="0" smtClean="0"/>
              <a:t>это </a:t>
            </a:r>
            <a:r>
              <a:rPr lang="ru-RU" dirty="0"/>
              <a:t>режимный момент, </a:t>
            </a:r>
            <a:r>
              <a:rPr lang="ru-RU" dirty="0" smtClean="0"/>
              <a:t>а также</a:t>
            </a:r>
            <a:r>
              <a:rPr lang="ru-RU" dirty="0"/>
              <a:t>, </a:t>
            </a:r>
            <a:r>
              <a:rPr lang="ru-RU" dirty="0" smtClean="0"/>
              <a:t>форма организации </a:t>
            </a:r>
            <a:r>
              <a:rPr lang="ru-RU" dirty="0"/>
              <a:t> </a:t>
            </a:r>
            <a:r>
              <a:rPr lang="ru-RU" b="1" dirty="0"/>
              <a:t>образовательного</a:t>
            </a:r>
            <a:r>
              <a:rPr lang="ru-RU" dirty="0"/>
              <a:t> процесса совместной деятельности взрослых 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\фоны для презентаций\shablony-dlya-prezentacii101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Творческая группа по апробации и внедрению инновационной программы «От рождения до школы»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3300"/>
                </a:solidFill>
              </a:rPr>
              <a:t>Бажина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r>
              <a:rPr lang="ru-RU" sz="1800" dirty="0" err="1" smtClean="0">
                <a:solidFill>
                  <a:srgbClr val="003300"/>
                </a:solidFill>
              </a:rPr>
              <a:t>Алесия</a:t>
            </a:r>
            <a:r>
              <a:rPr lang="ru-RU" sz="1800" dirty="0" smtClean="0">
                <a:solidFill>
                  <a:srgbClr val="003300"/>
                </a:solidFill>
              </a:rPr>
              <a:t> Александровна – директор МАДОУ № 1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3300"/>
                </a:solidFill>
              </a:rPr>
              <a:t>Курочкина Алевтина Сергеевна – заместитель директора по УВР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3300"/>
                </a:solidFill>
              </a:rPr>
              <a:t>Картанкова</a:t>
            </a:r>
            <a:r>
              <a:rPr lang="ru-RU" sz="1800" dirty="0" smtClean="0">
                <a:solidFill>
                  <a:srgbClr val="003300"/>
                </a:solidFill>
              </a:rPr>
              <a:t> Анастасия Леонидовна – старший воспитатель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3300"/>
                </a:solidFill>
              </a:rPr>
              <a:t>Хомутова Юлия Юрьевна – воспитатель старшей группы «Африка»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3300"/>
                </a:solidFill>
              </a:rPr>
              <a:t>Кужугет</a:t>
            </a:r>
            <a:r>
              <a:rPr lang="ru-RU" sz="1800" dirty="0" smtClean="0">
                <a:solidFill>
                  <a:srgbClr val="003300"/>
                </a:solidFill>
              </a:rPr>
              <a:t> Валентина </a:t>
            </a:r>
            <a:r>
              <a:rPr lang="ru-RU" sz="1800" dirty="0" err="1" smtClean="0">
                <a:solidFill>
                  <a:srgbClr val="003300"/>
                </a:solidFill>
              </a:rPr>
              <a:t>Кертиковна</a:t>
            </a:r>
            <a:r>
              <a:rPr lang="ru-RU" sz="1800" dirty="0" smtClean="0">
                <a:solidFill>
                  <a:srgbClr val="003300"/>
                </a:solidFill>
              </a:rPr>
              <a:t> – воспитатель старшей группы «Африка»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3300"/>
                </a:solidFill>
              </a:rPr>
              <a:t>Середкина</a:t>
            </a:r>
            <a:r>
              <a:rPr lang="ru-RU" sz="1800" dirty="0" smtClean="0">
                <a:solidFill>
                  <a:srgbClr val="003300"/>
                </a:solidFill>
              </a:rPr>
              <a:t> Анастасия </a:t>
            </a:r>
            <a:r>
              <a:rPr lang="ru-RU" sz="1800" dirty="0">
                <a:solidFill>
                  <a:srgbClr val="003300"/>
                </a:solidFill>
              </a:rPr>
              <a:t>Л</a:t>
            </a:r>
            <a:r>
              <a:rPr lang="ru-RU" sz="1800" dirty="0" smtClean="0">
                <a:solidFill>
                  <a:srgbClr val="003300"/>
                </a:solidFill>
              </a:rPr>
              <a:t>еонидовна – музыкальный руководитель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3300"/>
                </a:solidFill>
              </a:rPr>
              <a:t>Хертек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r>
              <a:rPr lang="ru-RU" sz="1800" dirty="0" err="1" smtClean="0">
                <a:solidFill>
                  <a:srgbClr val="003300"/>
                </a:solidFill>
              </a:rPr>
              <a:t>Булакмаа</a:t>
            </a:r>
            <a:r>
              <a:rPr lang="ru-RU" sz="1800" dirty="0" smtClean="0">
                <a:solidFill>
                  <a:srgbClr val="003300"/>
                </a:solidFill>
              </a:rPr>
              <a:t> Сергеевна – инструктор по физическому воспитанию</a:t>
            </a:r>
            <a:endParaRPr lang="ru-RU" sz="1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\фоны для презентаций\new-background-power-point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Учебно-методический комплекс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452" b="3861"/>
          <a:stretch>
            <a:fillRect/>
          </a:stretch>
        </p:blipFill>
        <p:spPr bwMode="auto">
          <a:xfrm rot="5400000">
            <a:off x="2142818" y="749517"/>
            <a:ext cx="5002380" cy="604867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\фоны для презентаций\shablony-dlya-prezentacii101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Лексические темы по ООП МАДОУ №1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152" t="18133" r="22157" b="7090"/>
          <a:stretch>
            <a:fillRect/>
          </a:stretch>
        </p:blipFill>
        <p:spPr bwMode="auto">
          <a:xfrm>
            <a:off x="2483768" y="1196752"/>
            <a:ext cx="45365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\фоны для презентаций\shablony-dlya-prezentacii101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Перспективный план проведения утреннего круга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Pictures\2021-09-30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99735" y="328269"/>
            <a:ext cx="4564222" cy="6877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\фоны для презентаций\shablony-dlya-prezentacii101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 проведения утреннего круга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Pictures\2021-09-30\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32040" y="60448"/>
            <a:ext cx="4481826" cy="689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\фоны для презентаций\new-background-power-point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Место проведения утреннего круга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483" y="1432912"/>
            <a:ext cx="6501877" cy="487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\фоны для презентаций\new-background-power-point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186" t="11769" r="15197" b="8681"/>
          <a:stretch>
            <a:fillRect/>
          </a:stretch>
        </p:blipFill>
        <p:spPr bwMode="auto">
          <a:xfrm>
            <a:off x="1072411" y="1052735"/>
            <a:ext cx="6811957" cy="500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условий для организации и реализации технологии «Круг» </vt:lpstr>
      <vt:lpstr>Что такое «утренний круг»?</vt:lpstr>
      <vt:lpstr>Творческая группа по апробации и внедрению инновационной программы «От рождения до школы»</vt:lpstr>
      <vt:lpstr>Учебно-методический комплекс</vt:lpstr>
      <vt:lpstr>Лексические темы по ООП МАДОУ №1</vt:lpstr>
      <vt:lpstr>Перспективный план проведения утреннего круга</vt:lpstr>
      <vt:lpstr>План проведения утреннего круга</vt:lpstr>
      <vt:lpstr>Место проведения утреннего круга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организации и реализации технологии «Круг»</dc:title>
  <dc:creator>1</dc:creator>
  <cp:lastModifiedBy>1</cp:lastModifiedBy>
  <cp:revision>18</cp:revision>
  <dcterms:created xsi:type="dcterms:W3CDTF">2021-09-30T03:20:30Z</dcterms:created>
  <dcterms:modified xsi:type="dcterms:W3CDTF">2021-09-30T06:13:09Z</dcterms:modified>
</cp:coreProperties>
</file>